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4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9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9695-212D-4E62-9923-08A59168741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A357-E0C9-4B30-BF7A-2DE5AA00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Lemonade War </a:t>
            </a:r>
            <a:br>
              <a:rPr lang="en-US" dirty="0" smtClean="0"/>
            </a:br>
            <a:r>
              <a:rPr lang="en-US" sz="2000" dirty="0" smtClean="0"/>
              <a:t>Spelling and Vocabulary Words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531" y="203693"/>
            <a:ext cx="10515600" cy="1325563"/>
          </a:xfrm>
        </p:spPr>
        <p:txBody>
          <a:bodyPr/>
          <a:lstStyle/>
          <a:p>
            <a:r>
              <a:rPr lang="en-US" dirty="0" smtClean="0"/>
              <a:t>Spelling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166" y="1529256"/>
            <a:ext cx="5181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leadership</a:t>
            </a:r>
          </a:p>
          <a:p>
            <a:r>
              <a:rPr lang="en-US" dirty="0" smtClean="0"/>
              <a:t>gracefully </a:t>
            </a:r>
          </a:p>
          <a:p>
            <a:r>
              <a:rPr lang="en-US" dirty="0" smtClean="0"/>
              <a:t>refreshment </a:t>
            </a:r>
          </a:p>
          <a:p>
            <a:r>
              <a:rPr lang="en-US" dirty="0" smtClean="0"/>
              <a:t>uncomfortable </a:t>
            </a:r>
          </a:p>
          <a:p>
            <a:r>
              <a:rPr lang="en-US" dirty="0" smtClean="0"/>
              <a:t>overdoing </a:t>
            </a:r>
          </a:p>
          <a:p>
            <a:r>
              <a:rPr lang="en-US" dirty="0" smtClean="0"/>
              <a:t>remarkable </a:t>
            </a:r>
          </a:p>
          <a:p>
            <a:r>
              <a:rPr lang="en-US" dirty="0" smtClean="0"/>
              <a:t>carefully </a:t>
            </a:r>
          </a:p>
          <a:p>
            <a:r>
              <a:rPr lang="en-US" dirty="0" smtClean="0"/>
              <a:t>unbearably</a:t>
            </a:r>
          </a:p>
          <a:p>
            <a:r>
              <a:rPr lang="en-US" dirty="0" smtClean="0"/>
              <a:t>ownership</a:t>
            </a:r>
          </a:p>
          <a:p>
            <a:r>
              <a:rPr lang="en-US" dirty="0" smtClean="0"/>
              <a:t>unacceptable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2786" y="1529256"/>
            <a:ext cx="5615152" cy="532874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impossibly </a:t>
            </a:r>
          </a:p>
          <a:p>
            <a:r>
              <a:rPr lang="en-US" sz="3000" dirty="0" smtClean="0"/>
              <a:t>reappeared </a:t>
            </a:r>
          </a:p>
          <a:p>
            <a:r>
              <a:rPr lang="en-US" sz="3000" dirty="0" smtClean="0"/>
              <a:t>unprepared </a:t>
            </a:r>
          </a:p>
          <a:p>
            <a:r>
              <a:rPr lang="en-US" sz="3000" dirty="0" smtClean="0"/>
              <a:t>oncoming</a:t>
            </a:r>
          </a:p>
          <a:p>
            <a:r>
              <a:rPr lang="en-US" sz="3000" dirty="0" smtClean="0"/>
              <a:t> misbehaving</a:t>
            </a:r>
          </a:p>
          <a:p>
            <a:r>
              <a:rPr lang="en-US" sz="3000" dirty="0" smtClean="0"/>
              <a:t>outrageous </a:t>
            </a:r>
          </a:p>
          <a:p>
            <a:r>
              <a:rPr lang="en-US" sz="3000" dirty="0" smtClean="0"/>
              <a:t>incomprehensible </a:t>
            </a:r>
          </a:p>
          <a:p>
            <a:r>
              <a:rPr lang="en-US" sz="3000" dirty="0" smtClean="0"/>
              <a:t>undoubtedly </a:t>
            </a:r>
          </a:p>
          <a:p>
            <a:r>
              <a:rPr lang="en-US" sz="3000" dirty="0" smtClean="0"/>
              <a:t>independence </a:t>
            </a:r>
          </a:p>
          <a:p>
            <a:r>
              <a:rPr lang="en-US" sz="3000" dirty="0" smtClean="0"/>
              <a:t>disadvantage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9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/>
              <a:t>r</a:t>
            </a:r>
            <a:r>
              <a:rPr lang="en-US" sz="4400" dirty="0" smtClean="0"/>
              <a:t>eprimand</a:t>
            </a:r>
            <a:endParaRPr lang="en-US" sz="4400" dirty="0" smtClean="0"/>
          </a:p>
          <a:p>
            <a:pPr algn="ctr"/>
            <a:r>
              <a:rPr lang="en-US" sz="4400" dirty="0"/>
              <a:t>e</a:t>
            </a:r>
            <a:r>
              <a:rPr lang="en-US" sz="4400" dirty="0" smtClean="0"/>
              <a:t>ven</a:t>
            </a:r>
            <a:endParaRPr lang="en-US" sz="4400" dirty="0" smtClean="0"/>
          </a:p>
          <a:p>
            <a:pPr algn="ctr"/>
            <a:r>
              <a:rPr lang="en-US" sz="4400" dirty="0"/>
              <a:t>u</a:t>
            </a:r>
            <a:r>
              <a:rPr lang="en-US" sz="4400" dirty="0" smtClean="0"/>
              <a:t>neven</a:t>
            </a:r>
            <a:endParaRPr lang="en-US" sz="4400" dirty="0" smtClean="0"/>
          </a:p>
          <a:p>
            <a:pPr algn="ctr"/>
            <a:r>
              <a:rPr lang="en-US" sz="4400" dirty="0"/>
              <a:t>s</a:t>
            </a:r>
            <a:r>
              <a:rPr lang="en-US" sz="4400" dirty="0" smtClean="0"/>
              <a:t>hriek</a:t>
            </a:r>
            <a:endParaRPr lang="en-US" sz="4400" dirty="0" smtClean="0"/>
          </a:p>
          <a:p>
            <a:pPr algn="ctr"/>
            <a:r>
              <a:rPr lang="en-US" sz="4400" dirty="0"/>
              <a:t>p</a:t>
            </a:r>
            <a:r>
              <a:rPr lang="en-US" sz="4400" dirty="0" smtClean="0"/>
              <a:t>ulverize</a:t>
            </a:r>
            <a:endParaRPr lang="en-US" sz="4400" dirty="0" smtClean="0"/>
          </a:p>
          <a:p>
            <a:pPr algn="ctr"/>
            <a:r>
              <a:rPr lang="en-US" sz="4400" dirty="0"/>
              <a:t>s</a:t>
            </a:r>
            <a:r>
              <a:rPr lang="en-US" sz="4400" dirty="0" smtClean="0"/>
              <a:t>olemnly  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4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</a:t>
            </a:r>
            <a:r>
              <a:rPr lang="en-US" sz="6000" b="1" dirty="0" smtClean="0"/>
              <a:t>eprimand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Punish </a:t>
            </a:r>
            <a:endParaRPr lang="en-US" sz="4800" dirty="0"/>
          </a:p>
        </p:txBody>
      </p:sp>
      <p:pic>
        <p:nvPicPr>
          <p:cNvPr id="1026" name="Picture 2" descr="Image result for repriman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64" y="2680138"/>
            <a:ext cx="5447643" cy="36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4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</a:t>
            </a:r>
            <a:r>
              <a:rPr lang="en-US" sz="8000" b="1" dirty="0" smtClean="0"/>
              <a:t>ven 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number divisible by 2</a:t>
            </a:r>
            <a:endParaRPr lang="en-US" sz="3600" dirty="0"/>
          </a:p>
        </p:txBody>
      </p:sp>
      <p:pic>
        <p:nvPicPr>
          <p:cNvPr id="1026" name="Picture 2" descr="Image result for even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54" y="2715801"/>
            <a:ext cx="5110108" cy="38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3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u</a:t>
            </a:r>
            <a:r>
              <a:rPr lang="en-US" sz="6600" b="1" dirty="0" smtClean="0"/>
              <a:t>neven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number not divisible by 2</a:t>
            </a:r>
            <a:endParaRPr lang="en-US" sz="3600" dirty="0"/>
          </a:p>
        </p:txBody>
      </p:sp>
      <p:pic>
        <p:nvPicPr>
          <p:cNvPr id="2050" name="Picture 2" descr="Image result for odd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68" y="2495877"/>
            <a:ext cx="6067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0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</a:t>
            </a:r>
            <a:r>
              <a:rPr lang="en-US" sz="6000" b="1" dirty="0" smtClean="0"/>
              <a:t>hriek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Yell loudly </a:t>
            </a:r>
            <a:endParaRPr lang="en-US" sz="4000" dirty="0"/>
          </a:p>
        </p:txBody>
      </p:sp>
      <p:pic>
        <p:nvPicPr>
          <p:cNvPr id="2050" name="Picture 2" descr="Image result for shrie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3" y="2980668"/>
            <a:ext cx="5811443" cy="31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7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pulverize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conquer, win </a:t>
            </a:r>
            <a:endParaRPr lang="en-US" sz="4400" dirty="0"/>
          </a:p>
        </p:txBody>
      </p:sp>
      <p:pic>
        <p:nvPicPr>
          <p:cNvPr id="3074" name="Picture 2" descr="Image result for win a sports gam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57" y="2936966"/>
            <a:ext cx="6308288" cy="33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1453528">
            <a:off x="7124240" y="5353292"/>
            <a:ext cx="956757" cy="990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</a:t>
            </a:r>
            <a:r>
              <a:rPr lang="en-US" sz="5400" b="1" dirty="0" smtClean="0"/>
              <a:t>olemnly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Quietly with regret </a:t>
            </a:r>
            <a:endParaRPr lang="en-US" sz="4400" dirty="0"/>
          </a:p>
        </p:txBody>
      </p:sp>
      <p:pic>
        <p:nvPicPr>
          <p:cNvPr id="3074" name="Picture 2" descr="Image result for regre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93" y="2713481"/>
            <a:ext cx="6402880" cy="35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63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Lemonade War  Spelling and Vocabulary Words</vt:lpstr>
      <vt:lpstr>Spelling Words</vt:lpstr>
      <vt:lpstr>Vocabulary Words</vt:lpstr>
      <vt:lpstr>reprimand </vt:lpstr>
      <vt:lpstr>even </vt:lpstr>
      <vt:lpstr>uneven</vt:lpstr>
      <vt:lpstr>shriek </vt:lpstr>
      <vt:lpstr>pulverize</vt:lpstr>
      <vt:lpstr>solemnly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Lemonade War  Spelling and Vocabulary Words</dc:title>
  <dc:creator>Stephanie Missak</dc:creator>
  <cp:lastModifiedBy>Stephanie Missak</cp:lastModifiedBy>
  <cp:revision>7</cp:revision>
  <dcterms:created xsi:type="dcterms:W3CDTF">2017-05-09T17:40:28Z</dcterms:created>
  <dcterms:modified xsi:type="dcterms:W3CDTF">2017-05-12T12:15:46Z</dcterms:modified>
</cp:coreProperties>
</file>